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2"/>
  </p:notesMasterIdLst>
  <p:handoutMasterIdLst>
    <p:handoutMasterId r:id="rId73"/>
  </p:handoutMasterIdLst>
  <p:sldIdLst>
    <p:sldId id="274" r:id="rId2"/>
    <p:sldId id="972" r:id="rId3"/>
    <p:sldId id="991" r:id="rId4"/>
    <p:sldId id="946" r:id="rId5"/>
    <p:sldId id="483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31" r:id="rId14"/>
    <p:sldId id="1033" r:id="rId15"/>
    <p:sldId id="968" r:id="rId16"/>
    <p:sldId id="1032" r:id="rId17"/>
    <p:sldId id="1030" r:id="rId18"/>
    <p:sldId id="258" r:id="rId19"/>
    <p:sldId id="275" r:id="rId20"/>
    <p:sldId id="276" r:id="rId21"/>
    <p:sldId id="277" r:id="rId22"/>
    <p:sldId id="974" r:id="rId23"/>
    <p:sldId id="977" r:id="rId24"/>
    <p:sldId id="266" r:id="rId25"/>
    <p:sldId id="267" r:id="rId26"/>
    <p:sldId id="265" r:id="rId27"/>
    <p:sldId id="281" r:id="rId28"/>
    <p:sldId id="978" r:id="rId29"/>
    <p:sldId id="981" r:id="rId30"/>
    <p:sldId id="285" r:id="rId31"/>
    <p:sldId id="286" r:id="rId32"/>
    <p:sldId id="288" r:id="rId33"/>
    <p:sldId id="983" r:id="rId34"/>
    <p:sldId id="1039" r:id="rId35"/>
    <p:sldId id="1034" r:id="rId36"/>
    <p:sldId id="1035" r:id="rId37"/>
    <p:sldId id="1036" r:id="rId38"/>
    <p:sldId id="1037" r:id="rId39"/>
    <p:sldId id="287" r:id="rId40"/>
    <p:sldId id="1038" r:id="rId41"/>
    <p:sldId id="1040" r:id="rId42"/>
    <p:sldId id="456" r:id="rId43"/>
    <p:sldId id="457" r:id="rId44"/>
    <p:sldId id="449" r:id="rId45"/>
    <p:sldId id="450" r:id="rId46"/>
    <p:sldId id="451" r:id="rId47"/>
    <p:sldId id="993" r:id="rId48"/>
    <p:sldId id="1041" r:id="rId49"/>
    <p:sldId id="992" r:id="rId50"/>
    <p:sldId id="1008" r:id="rId51"/>
    <p:sldId id="1050" r:id="rId52"/>
    <p:sldId id="503" r:id="rId53"/>
    <p:sldId id="504" r:id="rId54"/>
    <p:sldId id="1042" r:id="rId55"/>
    <p:sldId id="1043" r:id="rId56"/>
    <p:sldId id="1044" r:id="rId57"/>
    <p:sldId id="495" r:id="rId58"/>
    <p:sldId id="496" r:id="rId59"/>
    <p:sldId id="497" r:id="rId60"/>
    <p:sldId id="498" r:id="rId61"/>
    <p:sldId id="1045" r:id="rId62"/>
    <p:sldId id="1046" r:id="rId63"/>
    <p:sldId id="1047" r:id="rId64"/>
    <p:sldId id="1048" r:id="rId65"/>
    <p:sldId id="1049" r:id="rId66"/>
    <p:sldId id="306" r:id="rId67"/>
    <p:sldId id="973" r:id="rId68"/>
    <p:sldId id="1051" r:id="rId69"/>
    <p:sldId id="1052" r:id="rId70"/>
    <p:sldId id="1053" r:id="rId7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31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3/1/2023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3/1/2023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3/1/2023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3/1/2023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3/1/2023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index.html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matplotlib.org/stable/api/pyplot_summary.html#module-matplotlib.pyplot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1538B-55C1-1E06-611B-4569EAC5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505515"/>
            <a:ext cx="6926392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B93B95-1BA2-2C3C-C6D8-4D8219709E35}"/>
              </a:ext>
            </a:extLst>
          </p:cNvPr>
          <p:cNvGrpSpPr/>
          <p:nvPr/>
        </p:nvGrpSpPr>
        <p:grpSpPr>
          <a:xfrm>
            <a:off x="3210930" y="557806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A5E306-1FBB-2427-5DA5-1C20D4698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FF6B4B-3280-D36E-556D-0FACC7F27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169DE2-7C02-12E3-3B5C-51BA60982AB8}"/>
              </a:ext>
            </a:extLst>
          </p:cNvPr>
          <p:cNvGrpSpPr/>
          <p:nvPr/>
        </p:nvGrpSpPr>
        <p:grpSpPr>
          <a:xfrm>
            <a:off x="1962435" y="576520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A42203-3CFE-2699-A284-AF597E7A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5BACFE-DE2B-EFAD-93AB-E26512BC02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CD9DF-E3E9-9B39-FFCB-FFDC6DA10D02}"/>
              </a:ext>
            </a:extLst>
          </p:cNvPr>
          <p:cNvGrpSpPr/>
          <p:nvPr/>
        </p:nvGrpSpPr>
        <p:grpSpPr>
          <a:xfrm>
            <a:off x="2022839" y="371870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151D3C-AF3A-42BE-8D62-22116D8A5E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EFAB81-4557-5520-9EB2-4551B1CE1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7F0E32-65DD-F981-D55B-FFB68FE86223}"/>
              </a:ext>
            </a:extLst>
          </p:cNvPr>
          <p:cNvGrpSpPr/>
          <p:nvPr/>
        </p:nvGrpSpPr>
        <p:grpSpPr>
          <a:xfrm>
            <a:off x="5103299" y="392880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CB4BD6-13E2-65CA-FEE2-BE4B27240CA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5C9493D-F68A-2E02-F9F3-DC4C4300C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0FB79D-7F9A-D374-773C-1F420A262323}"/>
              </a:ext>
            </a:extLst>
          </p:cNvPr>
          <p:cNvGrpSpPr/>
          <p:nvPr/>
        </p:nvGrpSpPr>
        <p:grpSpPr>
          <a:xfrm>
            <a:off x="3562185" y="4098478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1C6112-7939-B65B-F8E1-E4D78A207A0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32F7EB-4D12-0A90-8E5C-C7691C712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F3F0B2-BC43-09CD-4744-4CA7A6FA33FB}"/>
              </a:ext>
            </a:extLst>
          </p:cNvPr>
          <p:cNvGrpSpPr/>
          <p:nvPr/>
        </p:nvGrpSpPr>
        <p:grpSpPr>
          <a:xfrm>
            <a:off x="2117009" y="4642958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7E38EC-9A94-B52E-0939-E161874236C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D828D4-E6E1-AC4D-6DC7-C7224C4CD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7357E9-3D32-EDD6-487C-ECB254D2164F}"/>
              </a:ext>
            </a:extLst>
          </p:cNvPr>
          <p:cNvGrpSpPr/>
          <p:nvPr/>
        </p:nvGrpSpPr>
        <p:grpSpPr>
          <a:xfrm>
            <a:off x="2325418" y="50183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F1AA24-7945-CF1E-48BC-DB50E3BF56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0A8999-C153-BB6E-CC51-914442F81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DE3F3A-5D42-BD66-36C4-3B2090B86A57}"/>
              </a:ext>
            </a:extLst>
          </p:cNvPr>
          <p:cNvGrpSpPr/>
          <p:nvPr/>
        </p:nvGrpSpPr>
        <p:grpSpPr>
          <a:xfrm>
            <a:off x="3794455" y="446478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32A0BD-1379-976E-8FA2-83E1B77AD0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D5981E3-CCC8-9DDB-8DC1-47FDECD47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08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F88400-3D1F-AE97-C896-D81A1C46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4C98473-9FEF-BF2C-3E9C-48DFDEF5DF76}"/>
              </a:ext>
            </a:extLst>
          </p:cNvPr>
          <p:cNvGrpSpPr/>
          <p:nvPr/>
        </p:nvGrpSpPr>
        <p:grpSpPr>
          <a:xfrm>
            <a:off x="6742962" y="235160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A9044A1-E790-C266-2D50-949A901A2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E14166-B1CA-DFE2-C53F-4E91A02C669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FF9C71-5C47-1A03-8F50-BD6FDDE64BD0}"/>
              </a:ext>
            </a:extLst>
          </p:cNvPr>
          <p:cNvGrpSpPr/>
          <p:nvPr/>
        </p:nvGrpSpPr>
        <p:grpSpPr>
          <a:xfrm>
            <a:off x="2305842" y="32777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6EBEC2-8C35-F427-B1A5-A25003A38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58A0C-F833-F44D-B4EA-22B72B49C74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597649-02E7-D9DE-A1F3-49CC3B02A4C1}"/>
              </a:ext>
            </a:extLst>
          </p:cNvPr>
          <p:cNvGrpSpPr/>
          <p:nvPr/>
        </p:nvGrpSpPr>
        <p:grpSpPr>
          <a:xfrm>
            <a:off x="2791837" y="363956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00658-0ADC-F214-4D49-04E2C5FF13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8979E8-E926-1BA6-E2FF-5178B3B22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D80776-7FAE-FAB3-7B83-7B366C43800C}"/>
              </a:ext>
            </a:extLst>
          </p:cNvPr>
          <p:cNvGrpSpPr/>
          <p:nvPr/>
        </p:nvGrpSpPr>
        <p:grpSpPr>
          <a:xfrm>
            <a:off x="4827750" y="4396911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6F7A80-2569-FD49-747A-21B09AF95A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E52DB13-19B4-95C2-28A3-F2D6A710E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2EE62F-7670-B830-6FBA-B8A9E78D9C49}"/>
              </a:ext>
            </a:extLst>
          </p:cNvPr>
          <p:cNvGrpSpPr/>
          <p:nvPr/>
        </p:nvGrpSpPr>
        <p:grpSpPr>
          <a:xfrm>
            <a:off x="5872790" y="5131135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817AD2-1135-8125-2D91-BEE103D8EC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88FDA79-28A1-AEB1-9819-0BE720BC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D9403F-CB3A-BFEA-BA2A-38EE41530895}"/>
              </a:ext>
            </a:extLst>
          </p:cNvPr>
          <p:cNvGrpSpPr/>
          <p:nvPr/>
        </p:nvGrpSpPr>
        <p:grpSpPr>
          <a:xfrm>
            <a:off x="6356684" y="6053222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5A0E5A-F6B1-DDD3-8BFB-FF516B6524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9FD9F10-162D-0315-AF42-59F733AF8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D99BB08-64ED-EA33-2017-DA5BD43EB6E9}"/>
              </a:ext>
            </a:extLst>
          </p:cNvPr>
          <p:cNvGrpSpPr/>
          <p:nvPr/>
        </p:nvGrpSpPr>
        <p:grpSpPr>
          <a:xfrm>
            <a:off x="4668122" y="5866344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7991A9-EB8C-CCE5-C6DD-6EE94F560A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7B96B7-CC7B-D066-E45D-97E4C508E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BB32C-65B2-D29D-8F69-C8D0759B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6C0DE-F38B-5FD2-CCF4-162C61789C9E}"/>
              </a:ext>
            </a:extLst>
          </p:cNvPr>
          <p:cNvGrpSpPr/>
          <p:nvPr/>
        </p:nvGrpSpPr>
        <p:grpSpPr>
          <a:xfrm>
            <a:off x="5815438" y="21089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4C4E67-23A4-7A4C-7BE3-87CD09D5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870452-6FA1-4DF2-5791-995644764F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FDA448-41AD-8176-C36F-D26FEACAF2DE}"/>
              </a:ext>
            </a:extLst>
          </p:cNvPr>
          <p:cNvGrpSpPr/>
          <p:nvPr/>
        </p:nvGrpSpPr>
        <p:grpSpPr>
          <a:xfrm>
            <a:off x="4766050" y="266065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1E4C480-6025-3B1E-7A89-43ECB00E0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7F1241-1FAC-D505-9B7F-191FC5C733A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A2B6DE-4A9E-4C3A-EE4D-9C70D1EDA237}"/>
              </a:ext>
            </a:extLst>
          </p:cNvPr>
          <p:cNvGrpSpPr/>
          <p:nvPr/>
        </p:nvGrpSpPr>
        <p:grpSpPr>
          <a:xfrm>
            <a:off x="5324372" y="284936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2DD76F-01C2-E111-9D62-326106AC15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8ECEF9-6077-08AE-0E35-495E66ACD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7D7B80-0699-81A0-4ED6-6C6F23BB131A}"/>
              </a:ext>
            </a:extLst>
          </p:cNvPr>
          <p:cNvGrpSpPr/>
          <p:nvPr/>
        </p:nvGrpSpPr>
        <p:grpSpPr>
          <a:xfrm>
            <a:off x="4248887" y="322747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181495-48DE-FE1D-1453-2AC0AC337BF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1D061A-5F1D-C815-4DE9-DED12927F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27FB3-B05B-0FDE-960D-087D80481ED6}"/>
              </a:ext>
            </a:extLst>
          </p:cNvPr>
          <p:cNvGrpSpPr/>
          <p:nvPr/>
        </p:nvGrpSpPr>
        <p:grpSpPr>
          <a:xfrm>
            <a:off x="2963598" y="382584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324433-C274-0295-82D2-36FB227DEA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D2A57C-02A2-256E-82B9-2FD65086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FE8F00-8FD5-7B16-1D71-B0D8386EFAF8}"/>
              </a:ext>
            </a:extLst>
          </p:cNvPr>
          <p:cNvGrpSpPr/>
          <p:nvPr/>
        </p:nvGrpSpPr>
        <p:grpSpPr>
          <a:xfrm>
            <a:off x="5646843" y="4877381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5B5FF-3A08-0981-21D3-7699BC9293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673A6D-F1B5-6437-29C3-9B7EE42AA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795BCB-04D4-83F4-D196-67175EA6BF18}"/>
              </a:ext>
            </a:extLst>
          </p:cNvPr>
          <p:cNvGrpSpPr/>
          <p:nvPr/>
        </p:nvGrpSpPr>
        <p:grpSpPr>
          <a:xfrm>
            <a:off x="4483407" y="52519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D57836-506B-E034-7BFB-AB3BCCF933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DBFC21-BC54-6968-446E-BBCC9DE14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419574-FD24-8A50-F271-89CCF9B37094}"/>
              </a:ext>
            </a:extLst>
          </p:cNvPr>
          <p:cNvGrpSpPr/>
          <p:nvPr/>
        </p:nvGrpSpPr>
        <p:grpSpPr>
          <a:xfrm>
            <a:off x="5613454" y="580134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6692DD-80EC-5CC0-BBDE-3B6BDE7F49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B2EA7C6-3CDA-0A08-2430-4DD6AB270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CF29E6-44EB-21F3-E57D-59180B4AFA41}"/>
              </a:ext>
            </a:extLst>
          </p:cNvPr>
          <p:cNvGrpSpPr/>
          <p:nvPr/>
        </p:nvGrpSpPr>
        <p:grpSpPr>
          <a:xfrm>
            <a:off x="3593185" y="41924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C98514-139A-8D60-C8CD-583ECDA14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EA390A-489F-E39C-3391-C9A8486F9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BEDF82-7C6E-0157-4BF0-27B9FF073A20}"/>
              </a:ext>
            </a:extLst>
          </p:cNvPr>
          <p:cNvGrpSpPr/>
          <p:nvPr/>
        </p:nvGrpSpPr>
        <p:grpSpPr>
          <a:xfrm>
            <a:off x="6232522" y="5988392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ECB35-DB1B-96B4-95FA-0E507F703A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341D2AB-EF52-4B4C-12CD-7F9E70671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9CD80D-3832-F79D-3084-A23DE449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1119"/>
            <a:ext cx="6800000" cy="146666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28C7FAA-DFF7-1F6A-9E43-0E79FE4C87AE}"/>
              </a:ext>
            </a:extLst>
          </p:cNvPr>
          <p:cNvGrpSpPr/>
          <p:nvPr/>
        </p:nvGrpSpPr>
        <p:grpSpPr>
          <a:xfrm>
            <a:off x="7273266" y="3054993"/>
            <a:ext cx="1076632" cy="369332"/>
            <a:chOff x="4968362" y="2079211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9001AFD-422E-3346-BCF6-0318E42B5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C2709A-1CCB-9E32-949D-7804160706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22DD21-EBE1-B215-69AF-9A6F28B244C5}"/>
              </a:ext>
            </a:extLst>
          </p:cNvPr>
          <p:cNvGrpSpPr/>
          <p:nvPr/>
        </p:nvGrpSpPr>
        <p:grpSpPr>
          <a:xfrm>
            <a:off x="7267416" y="3319411"/>
            <a:ext cx="1076632" cy="369332"/>
            <a:chOff x="4704120" y="2356972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37AF4C5-890D-6A0E-9814-57AA5DBF5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51CCE0-8CE1-D2BB-340F-92CDD357A8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58CFAF-D1D6-F679-93AC-14BBC1316725}"/>
              </a:ext>
            </a:extLst>
          </p:cNvPr>
          <p:cNvGrpSpPr/>
          <p:nvPr/>
        </p:nvGrpSpPr>
        <p:grpSpPr>
          <a:xfrm>
            <a:off x="2037828" y="3584811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7718-7D17-AFA7-13B6-CC4DB5FE74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74E4A90-D847-9FD2-D491-9743BCB2E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40BC8B-0BC2-B7E6-2B52-3AF82ED8DF04}"/>
              </a:ext>
            </a:extLst>
          </p:cNvPr>
          <p:cNvGrpSpPr/>
          <p:nvPr/>
        </p:nvGrpSpPr>
        <p:grpSpPr>
          <a:xfrm>
            <a:off x="2252655" y="3861810"/>
            <a:ext cx="1064340" cy="369332"/>
            <a:chOff x="3647644" y="5421073"/>
            <a:chExt cx="1064340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75AEB-A13B-84CA-B166-A59E9574A80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004148-C7E9-3CC5-9CC7-27DD4B87F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4DD6D5-CF46-D695-736B-291ECC9A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04" y="1692032"/>
            <a:ext cx="7247619" cy="420952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7C172-FE99-0D16-EDBB-ED3EEC078A13}"/>
              </a:ext>
            </a:extLst>
          </p:cNvPr>
          <p:cNvGrpSpPr/>
          <p:nvPr/>
        </p:nvGrpSpPr>
        <p:grpSpPr>
          <a:xfrm>
            <a:off x="6051572" y="1928059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08909D-530F-B4F9-B104-A19D686E0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741F0E-5A0C-DC52-393A-42DC757450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955D36-EA3D-EAA2-4A1B-822AEC363BBF}"/>
              </a:ext>
            </a:extLst>
          </p:cNvPr>
          <p:cNvGrpSpPr/>
          <p:nvPr/>
        </p:nvGrpSpPr>
        <p:grpSpPr>
          <a:xfrm>
            <a:off x="5791322" y="2456752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0D28C0-6EAB-740D-8FFE-338F8B440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DE5B55-5BCB-E231-4647-20268ED639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AA2590-542B-6A17-EF6B-DC1068CDEE95}"/>
              </a:ext>
            </a:extLst>
          </p:cNvPr>
          <p:cNvGrpSpPr/>
          <p:nvPr/>
        </p:nvGrpSpPr>
        <p:grpSpPr>
          <a:xfrm>
            <a:off x="6583724" y="2709375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D8D932-9D34-C219-0F3B-34306D7023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A57CA5-D7A1-10B0-BF4A-0F003DDA9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44CA64-DFBC-F6AC-3704-33982B4733A5}"/>
              </a:ext>
            </a:extLst>
          </p:cNvPr>
          <p:cNvGrpSpPr/>
          <p:nvPr/>
        </p:nvGrpSpPr>
        <p:grpSpPr>
          <a:xfrm>
            <a:off x="6232873" y="2980769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FD31A2-9A63-2CDF-A6CE-A4EA15753D2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C53C1D-1CAE-5D80-8910-EDC8ADEFB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563F5E-4D92-97B8-A9D6-55E7D0CB55E2}"/>
              </a:ext>
            </a:extLst>
          </p:cNvPr>
          <p:cNvGrpSpPr/>
          <p:nvPr/>
        </p:nvGrpSpPr>
        <p:grpSpPr>
          <a:xfrm>
            <a:off x="7862210" y="322934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1CEBCD-22E2-EFD4-02A8-61735FA54CB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DCEE6B4-4C37-A93E-B7D5-69A088F7E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B498C2-8FF4-B032-C10F-3517462EF6D3}"/>
              </a:ext>
            </a:extLst>
          </p:cNvPr>
          <p:cNvGrpSpPr/>
          <p:nvPr/>
        </p:nvGrpSpPr>
        <p:grpSpPr>
          <a:xfrm>
            <a:off x="6269670" y="430420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24B868-96C3-606C-EEB4-8DD9924CF0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BDA2CD-BA16-6B6D-6C61-5F5D31A13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DA45F2-263C-2C11-8E73-FA26F054DD49}"/>
              </a:ext>
            </a:extLst>
          </p:cNvPr>
          <p:cNvGrpSpPr/>
          <p:nvPr/>
        </p:nvGrpSpPr>
        <p:grpSpPr>
          <a:xfrm>
            <a:off x="4273346" y="50559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BF83-A678-7845-1C2C-89BDB2F492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36D7C8-AF55-3127-0DBA-073F79CC9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58988E-7652-A489-FA68-6E2DABA90CCC}"/>
              </a:ext>
            </a:extLst>
          </p:cNvPr>
          <p:cNvGrpSpPr/>
          <p:nvPr/>
        </p:nvGrpSpPr>
        <p:grpSpPr>
          <a:xfrm>
            <a:off x="2896141" y="5314168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46154-047A-49CE-4B3C-B75E816653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8510CE-52DD-AE32-34CA-87FE3A0E5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FFA02-FE8B-F31B-57E3-0A09CC83ADFC}"/>
              </a:ext>
            </a:extLst>
          </p:cNvPr>
          <p:cNvGrpSpPr/>
          <p:nvPr/>
        </p:nvGrpSpPr>
        <p:grpSpPr>
          <a:xfrm>
            <a:off x="5909907" y="374779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B46F78-C2C0-46CB-78A3-6AFFC78A85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175CA1-6BB4-A0E0-F6AE-B467EA0BE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Comment Out</a:t>
            </a:r>
            <a:r>
              <a:rPr lang="en-US" sz="3200" dirty="0">
                <a:latin typeface="+mn-lt"/>
              </a:rPr>
              <a:t> Lines 18-20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46E12B-ADE5-4658-5FCC-DB51B43D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0" y="4407225"/>
            <a:ext cx="4555657" cy="179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https://numpy.org/doc/stable/reference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523101" y="1789676"/>
            <a:ext cx="324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5"/>
              </a:rPr>
              <a:t>https://matplotlib.org/stable/api/pyplot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A815B-1797-3622-3173-6BF6EAB0E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10" y="3171016"/>
            <a:ext cx="2877528" cy="94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514715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020438" y="31496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1952437" y="336426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1250166" y="35826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1177746" y="381234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4676293" y="4591890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3264675" y="523829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1424962" y="5438847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1549721" y="586813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2997457" y="4807735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9AC91-37A4-3655-EF9C-E7D2E499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96" y="1478127"/>
            <a:ext cx="4928807" cy="509078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4020876" y="1460406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4180599" y="166547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798002" y="1872624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4289576" y="2096456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949574" y="3130823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5181798" y="417095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254786" y="4823195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6847404" y="545272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4639013" y="3759104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3563203" y="607720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F163B-ACE0-8AA6-203E-E25F6E3E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5" y="1468581"/>
            <a:ext cx="5104762" cy="1666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BB98E-A3E7-C01E-A6DB-79D4F57E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70" y="2689212"/>
            <a:ext cx="5010287" cy="380366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891B73-C0E6-AC12-CC02-F8655A95CE78}"/>
              </a:ext>
            </a:extLst>
          </p:cNvPr>
          <p:cNvGrpSpPr/>
          <p:nvPr/>
        </p:nvGrpSpPr>
        <p:grpSpPr>
          <a:xfrm>
            <a:off x="5399200" y="1973222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3B192-1702-B352-7B67-8BF04281B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7A9EE-E04A-B449-2892-0E1F3B750AC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3CF1B5-1A87-DF9E-A534-DAF9D05CB6BA}"/>
              </a:ext>
            </a:extLst>
          </p:cNvPr>
          <p:cNvGrpSpPr/>
          <p:nvPr/>
        </p:nvGrpSpPr>
        <p:grpSpPr>
          <a:xfrm>
            <a:off x="4407155" y="2233954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38EB97E-99E8-4D1B-4B99-96546A43D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0A399A-2232-FF59-4994-56893FE818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8E3D58-1018-CD6F-FF0B-2D8820B3B422}"/>
              </a:ext>
            </a:extLst>
          </p:cNvPr>
          <p:cNvGrpSpPr/>
          <p:nvPr/>
        </p:nvGrpSpPr>
        <p:grpSpPr>
          <a:xfrm>
            <a:off x="4410148" y="2887712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87208-A823-B696-C44A-29F5E37AD7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2458736-45A1-FFD8-5ED7-0E22C427E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0F869E-5E51-A3CD-5B80-C8A99BDFB04B}"/>
              </a:ext>
            </a:extLst>
          </p:cNvPr>
          <p:cNvGrpSpPr/>
          <p:nvPr/>
        </p:nvGrpSpPr>
        <p:grpSpPr>
          <a:xfrm>
            <a:off x="4736852" y="4422244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E52ECC-BC7B-11A9-4FAA-0ADE3569F53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D800A6-2DAF-66F8-3EDF-D842C1BCD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C314EB-30CC-B889-13B6-C25CBB10437A}"/>
              </a:ext>
            </a:extLst>
          </p:cNvPr>
          <p:cNvGrpSpPr/>
          <p:nvPr/>
        </p:nvGrpSpPr>
        <p:grpSpPr>
          <a:xfrm>
            <a:off x="5879187" y="5727182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DD0DA2-29F9-7D29-2CAB-8F160BC830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1E88756-EC75-B3D6-848C-E600D07A2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3EE87D-CAF5-DBE9-7418-091DB6CE1AB7}"/>
              </a:ext>
            </a:extLst>
          </p:cNvPr>
          <p:cNvGrpSpPr/>
          <p:nvPr/>
        </p:nvGrpSpPr>
        <p:grpSpPr>
          <a:xfrm>
            <a:off x="6928194" y="6156796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3261B8-972C-6BC4-FE94-B09EF15E63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86E05D-58B6-B64C-A03E-53F228546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DDF17-CE79-D748-565A-7316AB68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98" y="1673826"/>
            <a:ext cx="4809524" cy="48190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8E1BE36-697D-EFFD-C9C7-19ACA4619829}"/>
              </a:ext>
            </a:extLst>
          </p:cNvPr>
          <p:cNvGrpSpPr/>
          <p:nvPr/>
        </p:nvGrpSpPr>
        <p:grpSpPr>
          <a:xfrm>
            <a:off x="5706798" y="4814842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F65C70-6A29-F4C3-232D-1DC08021C1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F1DD24-1114-40CC-0767-141267B499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D28A88-FCC3-F56F-94F7-13292775409D}"/>
              </a:ext>
            </a:extLst>
          </p:cNvPr>
          <p:cNvGrpSpPr/>
          <p:nvPr/>
        </p:nvGrpSpPr>
        <p:grpSpPr>
          <a:xfrm>
            <a:off x="6395785" y="534177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0785FB-B655-9565-E1DE-59A52C71D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F0CE0C-D693-D46A-E838-F1AE3E87229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95E27C-DE2F-3102-7E61-F01D4EFF5EDA}"/>
              </a:ext>
            </a:extLst>
          </p:cNvPr>
          <p:cNvGrpSpPr/>
          <p:nvPr/>
        </p:nvGrpSpPr>
        <p:grpSpPr>
          <a:xfrm>
            <a:off x="4889837" y="5601055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8F1FE5-D173-4967-418B-3398B2C8E0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285B60-31F3-79ED-279B-374CAD865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8E9B3A-3199-90EE-B448-8D878201CFCB}"/>
              </a:ext>
            </a:extLst>
          </p:cNvPr>
          <p:cNvGrpSpPr/>
          <p:nvPr/>
        </p:nvGrpSpPr>
        <p:grpSpPr>
          <a:xfrm>
            <a:off x="4842656" y="5872353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B36E93F-A498-3821-365F-D8AAF8BAC5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DFAAB2-410F-B1A8-4DDE-0E06095538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910564-5524-8D7B-469B-3779874778B6}"/>
              </a:ext>
            </a:extLst>
          </p:cNvPr>
          <p:cNvGrpSpPr/>
          <p:nvPr/>
        </p:nvGrpSpPr>
        <p:grpSpPr>
          <a:xfrm>
            <a:off x="3815299" y="1949850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CA0E32-5C1C-7183-2918-F37D0AF7CD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742BB0E-A1DA-8772-A4D5-A414C471B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F18966-AB32-23E5-9616-FE91BAD6C711}"/>
              </a:ext>
            </a:extLst>
          </p:cNvPr>
          <p:cNvGrpSpPr/>
          <p:nvPr/>
        </p:nvGrpSpPr>
        <p:grpSpPr>
          <a:xfrm>
            <a:off x="3943670" y="402769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B781AF-BFA4-AC16-1A35-736E2CFA79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D7ED29-5B5E-2E36-F551-CEFE0301E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4DB526A-74E1-9D2A-89A3-B00A45D713E7}"/>
              </a:ext>
            </a:extLst>
          </p:cNvPr>
          <p:cNvGrpSpPr/>
          <p:nvPr/>
        </p:nvGrpSpPr>
        <p:grpSpPr>
          <a:xfrm>
            <a:off x="3278420" y="6124930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811761-FD64-5F88-BA44-42A4E85587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55828DE-72F8-6667-9000-7AA2567A1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376C0E3-A925-D348-F33C-DCA36421EC0E}"/>
              </a:ext>
            </a:extLst>
          </p:cNvPr>
          <p:cNvGrpSpPr/>
          <p:nvPr/>
        </p:nvGrpSpPr>
        <p:grpSpPr>
          <a:xfrm>
            <a:off x="3768622" y="2471100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C31E7D-1BD0-A0D3-7651-345F604898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F15AE36-96CA-445A-81A1-BDF2213D7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A2F6F3C9-C7A1-ECD0-441E-4A3F4444A7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224" y="2618383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96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F31E8-BD79-B7C0-A229-41CE4B6D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78" y="1416888"/>
            <a:ext cx="6812644" cy="47860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736796" y="2526827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40800-1134-1EA0-FE85-9F245853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83" y="1444046"/>
            <a:ext cx="4836833" cy="48368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5350989" y="168220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4825034" y="191179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982928" y="2628114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6730046" y="333694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4357246" y="356100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4571999" y="456722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3511703" y="5438874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6244820" y="567014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4357246" y="379508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6736548" y="5912540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05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</a:t>
                </a:r>
                <a:r>
                  <a:rPr lang="en-US" sz="2400" b="1"/>
                  <a:t>_walk2d.</a:t>
                </a:r>
                <a:r>
                  <a:rPr lang="en-US" sz="2400" b="1" dirty="0"/>
                  <a:t>py </a:t>
                </a:r>
                <a:r>
                  <a:rPr lang="en-US" sz="2400" dirty="0"/>
                  <a:t>that displays a 2D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(uniform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radial direction</a:t>
                </a:r>
              </a:p>
              <a:p>
                <a:r>
                  <a:rPr lang="en-US" sz="2400" dirty="0"/>
                  <a:t>Show the entire journey of 10,000 random steps in your plot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2D Random Walk (Non-Lattice)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22F69-75EE-4B04-564B-12B63906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D2C63-671A-F4CE-B2CC-0CB0604D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66" y="1878282"/>
            <a:ext cx="5666667" cy="347619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919A0EC-F55A-193E-C33D-5D1F2E27A762}"/>
              </a:ext>
            </a:extLst>
          </p:cNvPr>
          <p:cNvGrpSpPr/>
          <p:nvPr/>
        </p:nvGrpSpPr>
        <p:grpSpPr>
          <a:xfrm>
            <a:off x="5746699" y="2141818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23047A5-FE0B-9780-C7C8-0FA90CFD2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2CFEC5-1F80-608E-03B3-3831CA3BE8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50933B-AD0F-802A-8536-508FBA607861}"/>
              </a:ext>
            </a:extLst>
          </p:cNvPr>
          <p:cNvGrpSpPr/>
          <p:nvPr/>
        </p:nvGrpSpPr>
        <p:grpSpPr>
          <a:xfrm>
            <a:off x="3967935" y="2394680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E53253-8F17-1875-F580-CC0458B79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8DF46F-D129-E631-2F28-A206474D84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2BC08F-07AD-B6CC-FB48-48B7B7A6480F}"/>
              </a:ext>
            </a:extLst>
          </p:cNvPr>
          <p:cNvGrpSpPr/>
          <p:nvPr/>
        </p:nvGrpSpPr>
        <p:grpSpPr>
          <a:xfrm>
            <a:off x="4072841" y="2914652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2F47A-890A-A6F4-25BA-4DEA1A5C54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7A698-1379-B2CB-18AD-F9A6F3AC5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4B2AC8-AD59-6CD4-F102-D6E0245BE957}"/>
              </a:ext>
            </a:extLst>
          </p:cNvPr>
          <p:cNvGrpSpPr/>
          <p:nvPr/>
        </p:nvGrpSpPr>
        <p:grpSpPr>
          <a:xfrm>
            <a:off x="5004007" y="3454532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1DBA75-2AD2-04F8-03A9-FFE335A79F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44BABAE-F1FD-91F7-DCFF-BA7AF80E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3EA18-E1E6-19A0-0FAB-CDFA859B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81" y="1518256"/>
            <a:ext cx="6295238" cy="48380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0824595-22EF-647E-32DC-39CBE68AB5FB}"/>
              </a:ext>
            </a:extLst>
          </p:cNvPr>
          <p:cNvGrpSpPr/>
          <p:nvPr/>
        </p:nvGrpSpPr>
        <p:grpSpPr>
          <a:xfrm>
            <a:off x="4380168" y="221711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772C652-10D7-6BEC-6268-D89482B45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00105A-C165-718C-C145-437EFFB0EB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329A18-29A0-8C6A-FEE8-8C15D152AA57}"/>
              </a:ext>
            </a:extLst>
          </p:cNvPr>
          <p:cNvGrpSpPr/>
          <p:nvPr/>
        </p:nvGrpSpPr>
        <p:grpSpPr>
          <a:xfrm>
            <a:off x="4044999" y="3660069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148EBC-79FB-1EE7-3B1A-BBDA79343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718BF-9D36-F3E1-BC3D-2ACBCF9897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64C13-E546-AE06-46D2-FDBB8C948849}"/>
              </a:ext>
            </a:extLst>
          </p:cNvPr>
          <p:cNvGrpSpPr/>
          <p:nvPr/>
        </p:nvGrpSpPr>
        <p:grpSpPr>
          <a:xfrm>
            <a:off x="6767229" y="418358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8EEFFB-2947-880D-F64E-40287C448E6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DE5F5-4FB4-FA5E-637D-EB3350FDA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24916-81B9-2A7F-59BF-8CD59898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22" y="1454252"/>
            <a:ext cx="6465756" cy="5138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F6E30B-2A68-4156-C889-7AD9BFBFEBAB}"/>
              </a:ext>
            </a:extLst>
          </p:cNvPr>
          <p:cNvGrpSpPr/>
          <p:nvPr/>
        </p:nvGrpSpPr>
        <p:grpSpPr>
          <a:xfrm>
            <a:off x="3480796" y="180109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5352F3-8BA6-53DD-7652-45CE831946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4DCF9-FF76-DFB6-1ADA-4C0A5EA0AA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BFC7BA-3E7E-4B79-AE9D-FB53B3ABE7F7}"/>
              </a:ext>
            </a:extLst>
          </p:cNvPr>
          <p:cNvGrpSpPr/>
          <p:nvPr/>
        </p:nvGrpSpPr>
        <p:grpSpPr>
          <a:xfrm>
            <a:off x="4729584" y="217043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D856821-9D34-C220-F6E3-29D03FEE9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C3132-2914-7719-B18D-088B10DE03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5E467D-EF43-4DFF-C000-FF3D60A21DEF}"/>
              </a:ext>
            </a:extLst>
          </p:cNvPr>
          <p:cNvGrpSpPr/>
          <p:nvPr/>
        </p:nvGrpSpPr>
        <p:grpSpPr>
          <a:xfrm>
            <a:off x="6561232" y="277636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9A7F89-32C9-39D9-3B0D-FC6B339D2C9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B493A14-70B3-3424-E1BD-9415B9B0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A6E791-7CCF-3464-A2BD-A4C50EE75071}"/>
              </a:ext>
            </a:extLst>
          </p:cNvPr>
          <p:cNvGrpSpPr/>
          <p:nvPr/>
        </p:nvGrpSpPr>
        <p:grpSpPr>
          <a:xfrm>
            <a:off x="4485099" y="335373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BBE5F9-43CA-1056-1BC2-6D45EBD44D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47F7EBB-B5B6-18B9-0D82-0DC11823D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5B77A-D6F7-2EA8-BD9E-67397EA11AFA}"/>
              </a:ext>
            </a:extLst>
          </p:cNvPr>
          <p:cNvGrpSpPr/>
          <p:nvPr/>
        </p:nvGrpSpPr>
        <p:grpSpPr>
          <a:xfrm>
            <a:off x="7221290" y="471668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C5C9BB-345B-4C83-7CF9-E3871EC4CE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C2379E-EA94-1A7C-56C9-4A59B33CE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F6B9CE-08FF-A4F2-6E6F-BF054D247A11}"/>
              </a:ext>
            </a:extLst>
          </p:cNvPr>
          <p:cNvGrpSpPr/>
          <p:nvPr/>
        </p:nvGrpSpPr>
        <p:grpSpPr>
          <a:xfrm>
            <a:off x="4227850" y="5682412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D98FC1-6177-20B5-B69D-29402973D3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8BA30B-F11B-267E-5F3F-447544D94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10E40-B663-A50A-FC73-9C26786FDCB8}"/>
              </a:ext>
            </a:extLst>
          </p:cNvPr>
          <p:cNvGrpSpPr/>
          <p:nvPr/>
        </p:nvGrpSpPr>
        <p:grpSpPr>
          <a:xfrm>
            <a:off x="7083482" y="599590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E147A8-044A-D75E-6F5C-473BB8844E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D9F532-2843-FC51-5CA5-DD6BC737A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0C35F4-B56A-1D77-BB57-3C2C8F7E9A54}"/>
              </a:ext>
            </a:extLst>
          </p:cNvPr>
          <p:cNvGrpSpPr/>
          <p:nvPr/>
        </p:nvGrpSpPr>
        <p:grpSpPr>
          <a:xfrm>
            <a:off x="3743085" y="548053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50DBC1-4797-D55F-CFFB-8BDF4D8A89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513C980-FC21-987A-41F1-7E7666E8D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1F241E-090E-E169-14CC-E5E94F24CB16}"/>
              </a:ext>
            </a:extLst>
          </p:cNvPr>
          <p:cNvSpPr/>
          <p:nvPr/>
        </p:nvSpPr>
        <p:spPr>
          <a:xfrm>
            <a:off x="2975548" y="2840636"/>
            <a:ext cx="854439" cy="219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4A885C-933C-B57E-48C7-187581E1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B5A52-EC7E-B69C-0F92-588E948DB19B}"/>
              </a:ext>
            </a:extLst>
          </p:cNvPr>
          <p:cNvGrpSpPr/>
          <p:nvPr/>
        </p:nvGrpSpPr>
        <p:grpSpPr>
          <a:xfrm>
            <a:off x="2718157" y="13633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85134-81AD-EA3A-A30C-D4ACC6E19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77973-F26B-3CCA-84C1-20509C869F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5E38A0-F6EE-147C-38D7-1C30E127C8DB}"/>
              </a:ext>
            </a:extLst>
          </p:cNvPr>
          <p:cNvGrpSpPr/>
          <p:nvPr/>
        </p:nvGrpSpPr>
        <p:grpSpPr>
          <a:xfrm>
            <a:off x="319187" y="1690689"/>
            <a:ext cx="8505627" cy="4411465"/>
            <a:chOff x="434071" y="1690689"/>
            <a:chExt cx="8505627" cy="44114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5A7A2A-5218-CD95-B539-B2972351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71" y="1690689"/>
              <a:ext cx="4080455" cy="44114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6815E-9240-306F-2F0D-90BE8822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9476" y="1690689"/>
              <a:ext cx="4310222" cy="216178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B0A5EF-0DA3-8953-8448-D1995E9C9DBA}"/>
              </a:ext>
            </a:extLst>
          </p:cNvPr>
          <p:cNvGrpSpPr/>
          <p:nvPr/>
        </p:nvGrpSpPr>
        <p:grpSpPr>
          <a:xfrm>
            <a:off x="2395276" y="165972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42A237-6568-7D1C-5556-634512605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1ED5D-301A-1415-B8B3-E8903E96E12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A2AE1F-9B57-E30D-9B17-4577BCD510EF}"/>
              </a:ext>
            </a:extLst>
          </p:cNvPr>
          <p:cNvGrpSpPr/>
          <p:nvPr/>
        </p:nvGrpSpPr>
        <p:grpSpPr>
          <a:xfrm>
            <a:off x="2278497" y="41275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EB00DE-1FE4-A0E8-25DC-D3D5E0EEC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25205F-5B28-969E-BF9D-3DCB7A0447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1D0CDA-8335-E7BF-2FB1-624713DBE30E}"/>
              </a:ext>
            </a:extLst>
          </p:cNvPr>
          <p:cNvGrpSpPr/>
          <p:nvPr/>
        </p:nvGrpSpPr>
        <p:grpSpPr>
          <a:xfrm>
            <a:off x="6969996" y="1653811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35203C-0C8F-E7F3-99D8-466A9CD0A56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8349AA1-8F60-F234-E06B-F9455C42D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BAE37-26B0-B506-227B-895D9F9A5B71}"/>
              </a:ext>
            </a:extLst>
          </p:cNvPr>
          <p:cNvSpPr txBox="1"/>
          <p:nvPr/>
        </p:nvSpPr>
        <p:spPr>
          <a:xfrm>
            <a:off x="4629476" y="4127570"/>
            <a:ext cx="4080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</p:txBody>
      </p:sp>
    </p:spTree>
    <p:extLst>
      <p:ext uri="{BB962C8B-B14F-4D97-AF65-F5344CB8AC3E}">
        <p14:creationId xmlns:p14="http://schemas.microsoft.com/office/powerpoint/2010/main" val="33831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AA9A9-2DE7-D8CF-FE12-8069C528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785F8-B32E-0695-EF56-7D82B116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98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8B84E4-D876-C1F3-38ED-77689E4E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686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AD1AE-5182-B2E8-3D31-1835C251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68" y="1416877"/>
            <a:ext cx="5138663" cy="5075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A89970-B1BB-4518-3D1B-A94D09165F55}"/>
              </a:ext>
            </a:extLst>
          </p:cNvPr>
          <p:cNvSpPr/>
          <p:nvPr/>
        </p:nvSpPr>
        <p:spPr>
          <a:xfrm>
            <a:off x="2113613" y="2211049"/>
            <a:ext cx="2300990" cy="936885"/>
          </a:xfrm>
          <a:prstGeom prst="wedgeRoundRectCallout">
            <a:avLst>
              <a:gd name="adj1" fmla="val 61577"/>
              <a:gd name="adj2" fmla="val 144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15613374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random_walk_gamma.py </a:t>
                </a:r>
                <a:r>
                  <a:rPr lang="en-US" sz="2400" dirty="0"/>
                  <a:t>that plots the expected final distance of a uniform random walk on a unit lattice having dimensions 1 to 25</a:t>
                </a:r>
              </a:p>
              <a:p>
                <a:r>
                  <a:rPr lang="en-US" sz="2400" dirty="0"/>
                  <a:t>Use this formula to calculate the expected (mean) value of the final distance from the origin for 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Euler's Gamma function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Don't limit the domain to only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8865</TotalTime>
  <Words>2080</Words>
  <Application>Microsoft Office PowerPoint</Application>
  <PresentationFormat>On-screen Show (4:3)</PresentationFormat>
  <Paragraphs>437</Paragraphs>
  <Slides>70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Open plot_polynomial.py</vt:lpstr>
      <vt:lpstr>Open plot_polynomial.py</vt:lpstr>
      <vt:lpstr>Run plot_polynomial.py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Open plot_rose_curves.py</vt:lpstr>
      <vt:lpstr>Run plot_rose_curves.py</vt:lpstr>
      <vt:lpstr>Uncomment Line 19</vt:lpstr>
      <vt:lpstr>Uncomment Line 20</vt:lpstr>
      <vt:lpstr>Comment Out Lines 18-20 Uncomment Line 21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Random Walks</vt:lpstr>
      <vt:lpstr>2D Random Walk (Non-Lattice)</vt:lpstr>
      <vt:lpstr>The Euler Line</vt:lpstr>
      <vt:lpstr>The Euler Line</vt:lpstr>
      <vt:lpstr>Open euler_line.py</vt:lpstr>
      <vt:lpstr>View euler_line.py</vt:lpstr>
      <vt:lpstr>View euler_line.py</vt:lpstr>
      <vt:lpstr>The Radon Projection</vt:lpstr>
      <vt:lpstr>PowerPoint Presentation</vt:lpstr>
      <vt:lpstr>Intersection of Radon Projection and Circle </vt:lpstr>
      <vt:lpstr>PowerPoint Presentation</vt:lpstr>
      <vt:lpstr>View euler_line.py</vt:lpstr>
      <vt:lpstr>Run euler_line.py</vt:lpstr>
      <vt:lpstr>Run euler_line.py</vt:lpstr>
      <vt:lpstr>Run euler_line.py</vt:lpstr>
      <vt:lpstr>Run euler_line.py</vt:lpstr>
      <vt:lpstr>Session 06 – Now You Know…</vt:lpstr>
      <vt:lpstr>Session 06 – Know You Know…</vt:lpstr>
      <vt:lpstr>Task 06-01</vt:lpstr>
      <vt:lpstr>Task 06-01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868</cp:revision>
  <cp:lastPrinted>2015-06-01T00:45:11Z</cp:lastPrinted>
  <dcterms:created xsi:type="dcterms:W3CDTF">2014-09-21T17:58:26Z</dcterms:created>
  <dcterms:modified xsi:type="dcterms:W3CDTF">2023-03-02T04:57:43Z</dcterms:modified>
</cp:coreProperties>
</file>